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7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35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2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7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8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84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50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68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54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89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EE53-B25B-47BD-9221-B142504BCA2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2E6D-DF78-45AC-B19F-B27BD9FB7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2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81" y="66942"/>
            <a:ext cx="9067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IN" dirty="0"/>
          </a:p>
          <a:p>
            <a:r>
              <a:rPr lang="en-US" dirty="0"/>
              <a:t> </a:t>
            </a:r>
            <a:endParaRPr lang="en-IN" dirty="0"/>
          </a:p>
          <a:p>
            <a:r>
              <a:rPr lang="en-US" dirty="0"/>
              <a:t> </a:t>
            </a:r>
            <a:endParaRPr lang="en-IN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ar-SA" sz="2800" b="1" dirty="0">
                <a:solidFill>
                  <a:srgbClr val="FF0000"/>
                </a:solidFill>
              </a:rPr>
              <a:t>    </a:t>
            </a:r>
            <a:r>
              <a:rPr lang="en-US" sz="2800" b="1" dirty="0">
                <a:solidFill>
                  <a:srgbClr val="FF0000"/>
                </a:solidFill>
              </a:rPr>
              <a:t>JEEVAN VIKAS MAHAVIDYALAYA, DEVGRAM </a:t>
            </a:r>
            <a:endParaRPr lang="en-IN" sz="2800" b="1" dirty="0">
              <a:solidFill>
                <a:srgbClr val="FF0000"/>
              </a:solidFill>
            </a:endParaRPr>
          </a:p>
          <a:p>
            <a:pPr algn="ctr"/>
            <a:r>
              <a:rPr lang="en-IN" b="1" dirty="0"/>
              <a:t>        </a:t>
            </a:r>
            <a:r>
              <a:rPr lang="en-IN" sz="1200" b="1" dirty="0" err="1"/>
              <a:t>Tah</a:t>
            </a:r>
            <a:r>
              <a:rPr lang="en-IN" sz="1200" b="1" dirty="0"/>
              <a:t>. </a:t>
            </a:r>
            <a:r>
              <a:rPr lang="en-IN" sz="1200" b="1" dirty="0" err="1"/>
              <a:t>Narkhed</a:t>
            </a:r>
            <a:r>
              <a:rPr lang="en-IN" sz="1200" b="1" dirty="0"/>
              <a:t>, Dist. Nagpur-441301 (M.S</a:t>
            </a:r>
            <a:r>
              <a:rPr lang="en-IN" sz="1200" b="1" dirty="0" smtClean="0"/>
              <a:t>.)</a:t>
            </a:r>
            <a:r>
              <a:rPr lang="en-IN" sz="1200" dirty="0" smtClean="0">
                <a:effectLst/>
              </a:rPr>
              <a:t/>
            </a:r>
            <a:br>
              <a:rPr lang="en-IN" sz="1200" dirty="0" smtClean="0">
                <a:effectLst/>
              </a:rPr>
            </a:br>
            <a:r>
              <a:rPr lang="en-US" sz="1200" dirty="0"/>
              <a:t>(Permanent Affiliated to </a:t>
            </a:r>
            <a:r>
              <a:rPr lang="en-US" sz="1200" dirty="0" err="1"/>
              <a:t>Rashtrasant</a:t>
            </a:r>
            <a:r>
              <a:rPr lang="en-US" sz="1200" dirty="0"/>
              <a:t> </a:t>
            </a:r>
            <a:r>
              <a:rPr lang="en-US" sz="1200" dirty="0" err="1"/>
              <a:t>Tukadoji</a:t>
            </a:r>
            <a:r>
              <a:rPr lang="en-US" sz="1200" dirty="0"/>
              <a:t> </a:t>
            </a:r>
            <a:r>
              <a:rPr lang="en-US" sz="1200" dirty="0" err="1"/>
              <a:t>Maharaj</a:t>
            </a:r>
            <a:r>
              <a:rPr lang="en-US" sz="1200" dirty="0"/>
              <a:t> Nagpur University, Nagpur)</a:t>
            </a:r>
            <a:endParaRPr lang="en-IN" sz="1200" dirty="0"/>
          </a:p>
          <a:p>
            <a:pPr algn="ctr"/>
            <a:r>
              <a:rPr lang="en-US" sz="1200" b="1" dirty="0"/>
              <a:t>            College Code: 341</a:t>
            </a:r>
            <a:endParaRPr lang="en-IN" sz="1200" dirty="0"/>
          </a:p>
          <a:p>
            <a:pPr algn="ctr"/>
            <a:r>
              <a:rPr lang="en-US" sz="1200" b="1" dirty="0"/>
              <a:t>(NAAC Accredited in Cycle II with ‘B++’ Grade, CGPA 2.93)</a:t>
            </a:r>
            <a:endParaRPr lang="en-IN" sz="1200" dirty="0"/>
          </a:p>
          <a:p>
            <a:pPr algn="ctr"/>
            <a:r>
              <a:rPr lang="en-US" sz="1200" dirty="0"/>
              <a:t>ISO 9001:2015 Certified, NIRF Participated</a:t>
            </a:r>
            <a:endParaRPr lang="en-IN" sz="1200" dirty="0"/>
          </a:p>
          <a:p>
            <a:r>
              <a:rPr lang="en-US" sz="1400" dirty="0"/>
              <a:t>Website: www.jvmd.co.in 	   </a:t>
            </a:r>
            <a:r>
              <a:rPr lang="en-US" sz="1400" dirty="0" smtClean="0"/>
              <a:t>                                        E-mail</a:t>
            </a:r>
            <a:r>
              <a:rPr lang="en-US" sz="1400" dirty="0"/>
              <a:t>: jvmthugaondeo@gmail.com</a:t>
            </a:r>
            <a:endParaRPr lang="en-IN" sz="1400" dirty="0"/>
          </a:p>
          <a:p>
            <a:r>
              <a:rPr lang="en-US" sz="1400" dirty="0"/>
              <a:t> </a:t>
            </a:r>
            <a:endParaRPr lang="en-IN" dirty="0"/>
          </a:p>
          <a:p>
            <a:r>
              <a:rPr lang="en-US" sz="1400" b="1" dirty="0"/>
              <a:t>JVMD/2022/14       </a:t>
            </a:r>
            <a:r>
              <a:rPr lang="en-US" sz="1400" b="1" dirty="0" smtClean="0"/>
              <a:t>                                                                                                                                              </a:t>
            </a:r>
            <a:r>
              <a:rPr lang="en-US" sz="1400" b="1" dirty="0" smtClean="0"/>
              <a:t>Date: 01/01/2022</a:t>
            </a:r>
            <a:endParaRPr lang="en-IN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9" y="139937"/>
            <a:ext cx="9038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2667000"/>
            <a:ext cx="899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3276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Declaration</a:t>
            </a:r>
            <a:endParaRPr lang="en-IN" dirty="0"/>
          </a:p>
          <a:p>
            <a:r>
              <a:rPr lang="en-US" sz="1400" dirty="0"/>
              <a:t>This is to declare that the information, reports, true copies and numerical data etc. furnished in this file as supporting documents is verified by IQAC and found correct.</a:t>
            </a:r>
            <a:endParaRPr lang="en-IN" sz="1400" dirty="0"/>
          </a:p>
          <a:p>
            <a:r>
              <a:rPr lang="en-US" sz="1400" dirty="0"/>
              <a:t>Hence this certificate</a:t>
            </a:r>
            <a:r>
              <a:rPr lang="en-US" sz="1400" dirty="0" smtClean="0"/>
              <a:t>.</a:t>
            </a:r>
            <a:endParaRPr lang="en-IN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292263"/>
            <a:ext cx="87630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ame 12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6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" y="-12819"/>
            <a:ext cx="9042163" cy="29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" y="2971800"/>
            <a:ext cx="90421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55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" y="8190"/>
            <a:ext cx="4535679" cy="342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59" y="-1086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" y="3433094"/>
            <a:ext cx="4557520" cy="3424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71" y="3433093"/>
            <a:ext cx="4416987" cy="342490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66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68"/>
            <a:ext cx="4361259" cy="6873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9" y="-15668"/>
            <a:ext cx="4706541" cy="687366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88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" y="-4986"/>
            <a:ext cx="9107680" cy="678678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99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0" y="37032"/>
            <a:ext cx="9144000" cy="682096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44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6"/>
          <a:stretch/>
        </p:blipFill>
        <p:spPr>
          <a:xfrm>
            <a:off x="0" y="0"/>
            <a:ext cx="44196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6411"/>
            <a:ext cx="4724400" cy="686440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" y="-49138"/>
            <a:ext cx="9131181" cy="6907138"/>
          </a:xfrm>
          <a:prstGeom prst="frame">
            <a:avLst>
              <a:gd name="adj1" fmla="val 2271"/>
            </a:avLst>
          </a:prstGeom>
          <a:solidFill>
            <a:srgbClr val="7E3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IN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5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6</cp:revision>
  <dcterms:created xsi:type="dcterms:W3CDTF">2024-05-31T09:30:15Z</dcterms:created>
  <dcterms:modified xsi:type="dcterms:W3CDTF">2024-05-31T09:45:03Z</dcterms:modified>
</cp:coreProperties>
</file>